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67" r:id="rId3"/>
    <p:sldId id="266" r:id="rId4"/>
    <p:sldId id="258" r:id="rId5"/>
    <p:sldId id="263" r:id="rId6"/>
    <p:sldId id="256" r:id="rId7"/>
    <p:sldId id="260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B88AC-BF21-56CE-7E1D-694748331F40}" v="53" dt="2025-11-07T01:00:23.641"/>
    <p1510:client id="{9461650E-3FE5-7B90-8FA0-C11DD8DB61C2}" v="67" dt="2025-11-05T02:47:46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3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5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9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6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0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7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1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7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4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42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E4DB9-1B38-4B37-9735-08279E9B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EA9943CA-D579-06D9-258A-CC45756B3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05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001F244-DA73-4A9D-0841-EE7B527E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D1AEA-93D8-118B-E698-706CFD7A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B535E79-0D92-D310-59ED-AF8C06F7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F7412-E457-DD22-F726-C807B3AF28F0}"/>
              </a:ext>
            </a:extLst>
          </p:cNvPr>
          <p:cNvSpPr txBox="1"/>
          <p:nvPr/>
        </p:nvSpPr>
        <p:spPr>
          <a:xfrm>
            <a:off x="886021" y="1699908"/>
            <a:ext cx="104212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A</a:t>
            </a:r>
            <a:r>
              <a:rPr lang="en-US" sz="3600" i="1" dirty="0">
                <a:latin typeface="ADLaM Display"/>
                <a:ea typeface="+mn-lt"/>
                <a:cs typeface="+mn-lt"/>
              </a:rPr>
              <a:t>fterward, as you know, when he wanted to inherit this blessing, he was rejected. Even though he sought the blessing with tears, he could not change what he had done.</a:t>
            </a:r>
            <a:endParaRPr lang="en-US" i="1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F084C-FE96-6B86-4087-175A0195908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12:17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75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429F-2F9E-ACCC-80EC-779B2DB9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1220C760-C736-598B-1824-427F3B8B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8292514-CCCE-1F54-F020-170AF1D1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75E26-9BA3-7D2D-C203-E455297F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A36BCFF-C178-29B3-B3E9-A840E954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7748E-6AE2-DF82-37D3-FA4BF858E75C}"/>
              </a:ext>
            </a:extLst>
          </p:cNvPr>
          <p:cNvSpPr txBox="1"/>
          <p:nvPr/>
        </p:nvSpPr>
        <p:spPr>
          <a:xfrm>
            <a:off x="886021" y="1146455"/>
            <a:ext cx="1042125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Let a righteous man strike me—that is a kindness;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let him rebuke me—that is oil on my head.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My head will not refuse it,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for my prayer will still be against the deeds of evildoers.</a:t>
            </a:r>
            <a:endParaRPr lang="en-US" dirty="0"/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BE46D-E0D9-BCA5-B2F6-199EC15836C6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 141:4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87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5487B-E1CF-0420-245E-CB291FC4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C23211-D81C-FBF4-9953-33C9316D5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36C2C-6F38-413B-C3ED-F6FFC26C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6824-E581-D03D-8AFF-DE6D240C5DA2}"/>
              </a:ext>
            </a:extLst>
          </p:cNvPr>
          <p:cNvSpPr txBox="1"/>
          <p:nvPr/>
        </p:nvSpPr>
        <p:spPr>
          <a:xfrm>
            <a:off x="892848" y="373303"/>
            <a:ext cx="9421089" cy="474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sz="4000" dirty="0">
                <a:latin typeface="ADLaM Display"/>
                <a:ea typeface="ADLaM Display"/>
                <a:cs typeface="Segoe UI"/>
              </a:rPr>
              <a:t>Reuben – Behold a son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9B95D-4E54-D4B2-6D60-B710C064B0CE}"/>
              </a:ext>
            </a:extLst>
          </p:cNvPr>
          <p:cNvSpPr txBox="1"/>
          <p:nvPr/>
        </p:nvSpPr>
        <p:spPr>
          <a:xfrm>
            <a:off x="892848" y="1869113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Levi – Be joined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EE2889-EE30-7BCE-FA83-C783B6DBA50B}"/>
              </a:ext>
            </a:extLst>
          </p:cNvPr>
          <p:cNvSpPr txBox="1"/>
          <p:nvPr/>
        </p:nvSpPr>
        <p:spPr>
          <a:xfrm>
            <a:off x="892848" y="2593927"/>
            <a:ext cx="94595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Judah – To praise or give thanks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769DFB-A141-19A3-CA46-D38C60EDFEBC}"/>
              </a:ext>
            </a:extLst>
          </p:cNvPr>
          <p:cNvSpPr txBox="1"/>
          <p:nvPr/>
        </p:nvSpPr>
        <p:spPr>
          <a:xfrm>
            <a:off x="892848" y="3318741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Dan – God is Judge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EF09C3-BB7C-C07A-E76A-47994CBEFEF0}"/>
              </a:ext>
            </a:extLst>
          </p:cNvPr>
          <p:cNvSpPr txBox="1"/>
          <p:nvPr/>
        </p:nvSpPr>
        <p:spPr>
          <a:xfrm>
            <a:off x="892848" y="4043555"/>
            <a:ext cx="95057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Naphtali – My wrestling or struggle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E87BC-E630-1DDF-253C-23E5B446E8AF}"/>
              </a:ext>
            </a:extLst>
          </p:cNvPr>
          <p:cNvSpPr txBox="1"/>
          <p:nvPr/>
        </p:nvSpPr>
        <p:spPr>
          <a:xfrm>
            <a:off x="892848" y="4768370"/>
            <a:ext cx="86821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Gad – Fortune, luck or happiness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591AB-6AD1-B142-C608-E817BE691237}"/>
              </a:ext>
            </a:extLst>
          </p:cNvPr>
          <p:cNvSpPr txBox="1"/>
          <p:nvPr/>
        </p:nvSpPr>
        <p:spPr>
          <a:xfrm>
            <a:off x="892848" y="1009650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Simeon – He has heard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36DEC1-1CEC-E0D2-A53F-2B1EC1128E3D}"/>
              </a:ext>
            </a:extLst>
          </p:cNvPr>
          <p:cNvSpPr txBox="1"/>
          <p:nvPr/>
        </p:nvSpPr>
        <p:spPr>
          <a:xfrm>
            <a:off x="892847" y="5597043"/>
            <a:ext cx="66809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Asher – Happy or Blessed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8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50A79E-C0E7-C620-381E-856F86D78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A8DFE-D788-7713-2073-84FF0DE2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D8EE3-E8B0-4039-ABDA-FA9F72890F6F}" type="datetime1">
              <a:t>11/11/2025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6E0AB-C875-9E22-D450-B36A8451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48" y="5493184"/>
            <a:ext cx="4059936" cy="914689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51041-9E97-78A3-88AE-47BFF51F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914689"/>
          </a:xfrm>
        </p:spPr>
        <p:txBody>
          <a:bodyPr/>
          <a:lstStyle/>
          <a:p>
            <a:fld id="{6E91CC32-6A6B-4E2E-BBA1-6864F305DA26}" type="slidenum">
              <a:rPr lang="en-US" dirty="0"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D21E9-782B-3480-5F5D-9CED5ACD5F7F}"/>
              </a:ext>
            </a:extLst>
          </p:cNvPr>
          <p:cNvSpPr txBox="1"/>
          <p:nvPr/>
        </p:nvSpPr>
        <p:spPr>
          <a:xfrm>
            <a:off x="892848" y="373303"/>
            <a:ext cx="9421089" cy="474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</a:pPr>
            <a:r>
              <a:rPr lang="en-US" sz="4000" dirty="0">
                <a:latin typeface="ADLaM Display"/>
                <a:ea typeface="ADLaM Display"/>
                <a:cs typeface="Segoe UI"/>
              </a:rPr>
              <a:t>Issachar – For reward or hire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52B47-4DFE-14CF-8CD1-15F0CF563A09}"/>
              </a:ext>
            </a:extLst>
          </p:cNvPr>
          <p:cNvSpPr txBox="1"/>
          <p:nvPr/>
        </p:nvSpPr>
        <p:spPr>
          <a:xfrm>
            <a:off x="892848" y="2593927"/>
            <a:ext cx="102446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Dinah – Judged, Judgment, Vindicated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19F81-E076-6322-3446-8DDDDD9131BA}"/>
              </a:ext>
            </a:extLst>
          </p:cNvPr>
          <p:cNvSpPr txBox="1"/>
          <p:nvPr/>
        </p:nvSpPr>
        <p:spPr>
          <a:xfrm>
            <a:off x="892848" y="3311045"/>
            <a:ext cx="84358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DLaM Display"/>
              </a:rPr>
              <a:t>Joseph – He will add, or increase</a:t>
            </a:r>
            <a:endParaRPr lang="en-US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161BE-1FC1-CB68-AEBB-0490E720839E}"/>
              </a:ext>
            </a:extLst>
          </p:cNvPr>
          <p:cNvSpPr txBox="1"/>
          <p:nvPr/>
        </p:nvSpPr>
        <p:spPr>
          <a:xfrm>
            <a:off x="892848" y="4043555"/>
            <a:ext cx="950575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Benjamin (Ben-Oni)– Son of my right hand (Son of my trouble)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F83C33-9C46-01D7-66C8-BB99EBF507D3}"/>
              </a:ext>
            </a:extLst>
          </p:cNvPr>
          <p:cNvSpPr txBox="1"/>
          <p:nvPr/>
        </p:nvSpPr>
        <p:spPr>
          <a:xfrm>
            <a:off x="892848" y="1009650"/>
            <a:ext cx="1051406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DLaM Display"/>
                <a:ea typeface="ADLaM Display"/>
                <a:cs typeface="ADLaM Display"/>
              </a:rPr>
              <a:t>Zebulun – Gift from God, honored, exalted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4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867DB-C5D5-FB66-9EA9-8D3A33B8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36B-F12C-4A48-BD25-B768340E0066}" type="datetime1">
              <a:t>11/11/2025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32523-15DA-6183-49F1-A58F3D752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5BCE-367C-9BC3-5628-B9EB29CB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13</a:t>
            </a:fld>
            <a:endParaRPr lang="en-US" dirty="0"/>
          </a:p>
        </p:txBody>
      </p:sp>
      <p:pic>
        <p:nvPicPr>
          <p:cNvPr id="5" name="Picture 4" descr="A group of animals in a grassy field&#10;&#10;AI-generated content may be incorrect.">
            <a:extLst>
              <a:ext uri="{FF2B5EF4-FFF2-40B4-BE49-F238E27FC236}">
                <a16:creationId xmlns:a16="http://schemas.microsoft.com/office/drawing/2014/main" id="{9D8AAE4C-1C28-62C8-86F8-97D3CA23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8" y="0"/>
            <a:ext cx="12202969" cy="68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5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AC825-7F46-3898-4DD7-6498DD8EF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AI-generated content may be incorrect.">
            <a:extLst>
              <a:ext uri="{FF2B5EF4-FFF2-40B4-BE49-F238E27FC236}">
                <a16:creationId xmlns:a16="http://schemas.microsoft.com/office/drawing/2014/main" id="{04BB1490-C1BE-CC5B-12B1-DFA242170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7AFCC36-A834-048E-6AAA-45EF869B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24C99-45B8-ADBF-9A27-F8ECCAFC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23F66A9-0C2E-C02D-3A3D-AE417C80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9503B-39DD-E84D-E48F-7C6558A1A710}"/>
              </a:ext>
            </a:extLst>
          </p:cNvPr>
          <p:cNvSpPr txBox="1"/>
          <p:nvPr/>
        </p:nvSpPr>
        <p:spPr>
          <a:xfrm>
            <a:off x="877362" y="1960410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Do not forget to show hospitality to strangers, for by so doing some people have shown hospitality to angels without knowing it.</a:t>
            </a:r>
            <a:endParaRPr lang="en-US" dirty="0"/>
          </a:p>
          <a:p>
            <a:pPr algn="ctr"/>
            <a:endParaRPr lang="en-US" sz="3600" dirty="0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68BB8-2CD4-36FC-D0A8-FF24EF2B029F}"/>
              </a:ext>
            </a:extLst>
          </p:cNvPr>
          <p:cNvSpPr txBox="1"/>
          <p:nvPr/>
        </p:nvSpPr>
        <p:spPr>
          <a:xfrm>
            <a:off x="7878461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13:2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71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3E00E-29C0-8067-30CC-437FDB293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77108A4-6207-5DE4-AC8E-75BDFC23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B6A0-CAE7-9893-734C-247F3E2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E2B6AD9F-793D-05DB-96AE-26DDFC84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7" name="Picture 6" descr="Clouds in the sky&#10;&#10;AI-generated content may be incorrect.">
            <a:extLst>
              <a:ext uri="{FF2B5EF4-FFF2-40B4-BE49-F238E27FC236}">
                <a16:creationId xmlns:a16="http://schemas.microsoft.com/office/drawing/2014/main" id="{9A2FC3F9-03CF-543B-6524-D8195E819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5A716-7641-467F-626F-C696C295805D}"/>
              </a:ext>
            </a:extLst>
          </p:cNvPr>
          <p:cNvSpPr txBox="1"/>
          <p:nvPr/>
        </p:nvSpPr>
        <p:spPr>
          <a:xfrm>
            <a:off x="877362" y="2306773"/>
            <a:ext cx="1042125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For he will command his angels concerning you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to guard you in all your ways;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23FC0-00AC-AA92-6E68-3F4042D33593}"/>
              </a:ext>
            </a:extLst>
          </p:cNvPr>
          <p:cNvSpPr txBox="1"/>
          <p:nvPr/>
        </p:nvSpPr>
        <p:spPr>
          <a:xfrm>
            <a:off x="7999689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Psalms 91:11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0347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1A8A-FE0A-7D0A-02BD-3B7955BF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6789E6E-6A78-E291-2FF2-C975F27E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AB45-BAE7-4403-D92A-D197EEA6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51578A86-A09E-B62F-8638-EC15CBFA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7" name="Picture 6" descr="Clouds in the sky&#10;&#10;AI-generated content may be incorrect.">
            <a:extLst>
              <a:ext uri="{FF2B5EF4-FFF2-40B4-BE49-F238E27FC236}">
                <a16:creationId xmlns:a16="http://schemas.microsoft.com/office/drawing/2014/main" id="{A7BE491C-A655-6EEF-CCC8-1A48858B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9" y="51955"/>
            <a:ext cx="12200659" cy="6806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996B7-D9FD-AB84-8D84-E42CBE91AA50}"/>
              </a:ext>
            </a:extLst>
          </p:cNvPr>
          <p:cNvSpPr txBox="1"/>
          <p:nvPr/>
        </p:nvSpPr>
        <p:spPr>
          <a:xfrm>
            <a:off x="877362" y="2045076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5 Trust in the Lord with all your heart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and lean not on your own understanding;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6 in all your ways submit to him,</a:t>
            </a:r>
            <a:b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ADLaM Display"/>
                <a:cs typeface="ADLaM Display"/>
              </a:rPr>
              <a:t>    and he will make your paths straight.</a:t>
            </a:r>
            <a:endParaRPr lang="en-US" dirty="0">
              <a:solidFill>
                <a:srgbClr val="FFFFFF"/>
              </a:solidFill>
              <a:latin typeface="Neue Haas Grotesk Text Pro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81FDED-8E00-BAAE-4360-B482F8FA14B6}"/>
              </a:ext>
            </a:extLst>
          </p:cNvPr>
          <p:cNvSpPr txBox="1"/>
          <p:nvPr/>
        </p:nvSpPr>
        <p:spPr>
          <a:xfrm>
            <a:off x="7999689" y="462730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Proverbs 3:5-6 NIV</a:t>
            </a:r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052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8E1EF-2E10-C85D-2797-4EFE278BC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572D3A8F-964B-D176-9A6B-CD7E5A35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761D500-45C0-701B-F79B-9409AB7A8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2D966-7C29-C5AA-B5A5-407B714D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BDB3E954-306F-B46A-0630-9926947A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6AEF6-9CC0-7076-D0E3-C386E05CDD8F}"/>
              </a:ext>
            </a:extLst>
          </p:cNvPr>
          <p:cNvSpPr txBox="1"/>
          <p:nvPr/>
        </p:nvSpPr>
        <p:spPr>
          <a:xfrm>
            <a:off x="886021" y="1146455"/>
            <a:ext cx="1042125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 Do not be deceived: God cannot be mocked. A man reaps what he sows. 8 Whoever sows to please their flesh, from the flesh will reap destruction; whoever sows to please the Spirit, from the Spirit will reap eternal life.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FE7C1-1990-9289-BE73-BC15D3A9B466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Galatians 6:7-8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84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C392-5C65-7458-CAAD-0CF455AE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8C575CE8-E8A7-B432-1C2D-893AF54A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0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F970D0F-DF69-92D0-7200-E16380F9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C99F-6A1C-F11F-DE34-201645CC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C70AE05-78AE-90B3-9692-12A38EBF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E392F-1D4B-B318-CC6D-2C7B178EF230}"/>
              </a:ext>
            </a:extLst>
          </p:cNvPr>
          <p:cNvSpPr txBox="1"/>
          <p:nvPr/>
        </p:nvSpPr>
        <p:spPr>
          <a:xfrm>
            <a:off x="869979" y="2277424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See to it that no one falls short of the grace of God and that no bitter root grows up to cause trouble and defile many.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CBF32-B367-5D02-6B89-4900819F99F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Hebrews 12:15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885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E73DF-EC67-F0CF-A591-90065C8A0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B6C11EE2-E272-7F21-DE89-0F44F633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65AAC16E-8DCA-00B3-FE2D-8CAFA03A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EFD6F-8FC2-DE82-B626-E4DF0CE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D53DAC5-7D1D-BF8C-5CD0-5B4CC3BB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63CE6-B291-F612-192B-34ABD482377C}"/>
              </a:ext>
            </a:extLst>
          </p:cNvPr>
          <p:cNvSpPr txBox="1"/>
          <p:nvPr/>
        </p:nvSpPr>
        <p:spPr>
          <a:xfrm>
            <a:off x="901415" y="2001061"/>
            <a:ext cx="1049344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He then added, “Very truly I tell you, you will see ‘heaven open, and the angels of God ascending and descending on’ the Son of Man.”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endParaRPr lang="en-US" sz="3600" dirty="0">
              <a:latin typeface="Copperplate Gothic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5650A-62DF-F33B-D5E8-EE5457F7ACB4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John 1:51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59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86E12-DD2F-F250-1AAE-E5F82E8E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A9799CAE-8FE8-356C-B86F-FC0DCD6B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42F36C6-7082-BA80-BDF3-8D55C657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9FA68-FC56-2317-5E35-D9A13555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FB17A49-46EC-1584-F295-22DEE548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B20DE-5287-88F6-8B3F-DF863CC39771}"/>
              </a:ext>
            </a:extLst>
          </p:cNvPr>
          <p:cNvSpPr txBox="1"/>
          <p:nvPr/>
        </p:nvSpPr>
        <p:spPr>
          <a:xfrm>
            <a:off x="861958" y="1723971"/>
            <a:ext cx="104212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I am with you and will watch over you wherever you go, and I will bring you back to this land. I will not leave you until I have done what I have promised you.”</a:t>
            </a:r>
            <a:endParaRPr lang="en-US" dirty="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94A91-78EC-332E-40AB-B807241F12D1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Genesis 28:15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87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9D3870C3-37DD-D409-348C-047EDFB3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4914CFA-7700-3CA4-E037-A74B33CD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8699B-7413-7B97-46C7-4D3635BE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0A99E8D-376B-5CD0-2E82-BCC74C3E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0BD36-49C9-D15E-1074-B62BC8C12264}"/>
              </a:ext>
            </a:extLst>
          </p:cNvPr>
          <p:cNvSpPr txBox="1"/>
          <p:nvPr/>
        </p:nvSpPr>
        <p:spPr>
          <a:xfrm>
            <a:off x="869979" y="2277424"/>
            <a:ext cx="10421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ADLaM Display"/>
                <a:ea typeface="+mn-lt"/>
                <a:cs typeface="+mn-lt"/>
              </a:rPr>
              <a:t>For I know the plans I have for you,” declares the LORD, “plans to prosper you and not to harm you, plans to give you hope and a future.</a:t>
            </a:r>
            <a:endParaRPr lang="en-US">
              <a:latin typeface="ADLaM Display"/>
              <a:ea typeface="ADLaM Display"/>
              <a:cs typeface="ADLaM Displ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2E414-4BAA-A17A-B4CD-928F55B0D438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Jeremiah 29:11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888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5C9B-80E7-A57E-AFE9-A32428808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6A5E8E67-E55B-6DE3-8348-EBC4EB82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" y="24063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1A0DCF13-D9BE-E067-E269-847B6417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44A4-A7B0-AEA9-43ED-23C16182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596837D-FE0E-F7FA-DB8B-FF6839B6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060C1-3EE4-EF43-8619-B1D0DA045F58}"/>
              </a:ext>
            </a:extLst>
          </p:cNvPr>
          <p:cNvSpPr txBox="1"/>
          <p:nvPr/>
        </p:nvSpPr>
        <p:spPr>
          <a:xfrm>
            <a:off x="901415" y="637482"/>
            <a:ext cx="10493443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 Though I walk in the midst of trouble,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you preserve my life.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You stretch out your hand against the anger of my foes;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with your right hand you save me.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8 The Lord will vindicate me;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your love, Lord, endures forever—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do not abandon the works of your hands.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endParaRPr lang="en-US" sz="3600" dirty="0">
              <a:latin typeface="Copperplate Gothic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3D0B68-B895-6DE2-5241-281E7CC85FC6}"/>
              </a:ext>
            </a:extLst>
          </p:cNvPr>
          <p:cNvSpPr txBox="1"/>
          <p:nvPr/>
        </p:nvSpPr>
        <p:spPr>
          <a:xfrm>
            <a:off x="8244878" y="572855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Psalm 138:7-8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70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BF84-642E-3110-5E92-DCECB7C38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03A3DD41-31C8-FAEB-A5A6-AA590A6F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0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8E9BF9C-1A4F-653D-D538-5649125F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D7751-A599-7B96-3EDE-52C97EDE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60E3674-2423-23FF-470A-FF78854E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81AD3-0747-86E0-C017-249047CD6269}"/>
              </a:ext>
            </a:extLst>
          </p:cNvPr>
          <p:cNvSpPr txBox="1"/>
          <p:nvPr/>
        </p:nvSpPr>
        <p:spPr>
          <a:xfrm>
            <a:off x="878000" y="889782"/>
            <a:ext cx="1042125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However, as it is written: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“What no eye has seen,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what no ear has heard,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and what no human mind has conceived”—</a:t>
            </a:r>
            <a:br>
              <a:rPr lang="en-US" sz="3600" dirty="0">
                <a:latin typeface="ADLaM Display"/>
                <a:ea typeface="+mn-lt"/>
                <a:cs typeface="+mn-lt"/>
              </a:rPr>
            </a:br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    the things God has prepared for those who love him—</a:t>
            </a:r>
            <a:endParaRPr lang="en-US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91480-3C46-B036-CFE6-F46D3BCF5023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1 Corinthians 2:9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15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65E73-7E2D-24D0-7619-55C1198D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&#10;&#10;AI-generated content may be incorrect.">
            <a:extLst>
              <a:ext uri="{FF2B5EF4-FFF2-40B4-BE49-F238E27FC236}">
                <a16:creationId xmlns:a16="http://schemas.microsoft.com/office/drawing/2014/main" id="{622CD51A-DCA1-C95A-F798-F863434D9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" y="48126"/>
            <a:ext cx="12191999" cy="68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F9D2868E-5B17-BD5B-42BE-9C91D90C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7971F02-8363-4C6E-995E-644DDEEBBE9B}" type="datetime1">
              <a:rPr lang="en-US"/>
              <a:pPr>
                <a:spcAft>
                  <a:spcPts val="600"/>
                </a:spcAft>
              </a:pPr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BE8AA-5BCE-80EA-CFE2-5B309C92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EB67CFF8-D332-60B6-8092-C5322FCA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0B97E-2D9E-D382-3BE8-753D2E3EFA78}"/>
              </a:ext>
            </a:extLst>
          </p:cNvPr>
          <p:cNvSpPr txBox="1"/>
          <p:nvPr/>
        </p:nvSpPr>
        <p:spPr>
          <a:xfrm>
            <a:off x="886021" y="1146455"/>
            <a:ext cx="1042125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ADLaM Display"/>
                <a:ea typeface="+mn-lt"/>
                <a:cs typeface="+mn-lt"/>
              </a:rPr>
              <a:t>7 Do not be deceived: God cannot be mocked. A man reaps what he sows. 8 Whoever sows to please their flesh, from the flesh will reap destruction; whoever sows to please the Spirit, from the Spirit will reap eternal life.</a:t>
            </a:r>
            <a:endParaRPr lang="en-US" sz="3600">
              <a:latin typeface="ADLaM Display"/>
              <a:ea typeface="ADLaM Display"/>
              <a:cs typeface="ADLaM Display"/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F4BC2-6A53-F900-3F7F-9956DB02BA29}"/>
              </a:ext>
            </a:extLst>
          </p:cNvPr>
          <p:cNvSpPr txBox="1"/>
          <p:nvPr/>
        </p:nvSpPr>
        <p:spPr>
          <a:xfrm>
            <a:off x="7779657" y="4862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+mn-lt"/>
                <a:cs typeface="+mn-lt"/>
              </a:rPr>
              <a:t>Galatians 6:7-8 NIV</a:t>
            </a:r>
            <a:endParaRPr lang="en-US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0694486"/>
      </p:ext>
    </p:extLst>
  </p:cSld>
  <p:clrMapOvr>
    <a:masterClrMapping/>
  </p:clrMapOvr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DylanVTI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388</cp:revision>
  <dcterms:created xsi:type="dcterms:W3CDTF">2025-10-23T22:46:13Z</dcterms:created>
  <dcterms:modified xsi:type="dcterms:W3CDTF">2025-11-12T02:00:22Z</dcterms:modified>
</cp:coreProperties>
</file>